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0" r:id="rId4"/>
    <p:sldId id="257" r:id="rId5"/>
    <p:sldId id="261" r:id="rId6"/>
    <p:sldId id="259" r:id="rId7"/>
    <p:sldId id="265" r:id="rId8"/>
    <p:sldId id="264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806"/>
    <a:srgbClr val="65482B"/>
    <a:srgbClr val="000000"/>
    <a:srgbClr val="00499F"/>
    <a:srgbClr val="0CC1E0"/>
    <a:srgbClr val="1B00FE"/>
    <a:srgbClr val="FFFFFF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693" autoAdjust="0"/>
    <p:restoredTop sz="94660"/>
  </p:normalViewPr>
  <p:slideViewPr>
    <p:cSldViewPr>
      <p:cViewPr varScale="1">
        <p:scale>
          <a:sx n="124" d="100"/>
          <a:sy n="124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A8C5F04-5A99-4B06-94D0-A96567CEB4A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3141663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13175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832F9-A4A5-45BD-A28C-2BA04FE36B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03939-CAE5-4982-B1A0-15F340596E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D1634-A352-4249-9B10-3D957DB497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CFF46-962B-4F6A-8CF6-C2FA401435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16E7D-608F-42E9-AF96-5F3DA9D749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4B7DD-864F-4956-9B00-43B06A6745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4BBBB-A08D-45D3-A0B9-BDC798CDA3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E6654-5AD8-4871-912B-5CBE0ADD8E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EC9E1-0727-440A-9CF5-B201DF8CDA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4890C-0EF6-481F-9303-741395AB83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C5CCA-F23F-4728-AF6A-17192A40E1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2F65F053-B7C3-44E2-87E6-9843C149533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mdp360media.com/" TargetMode="External"/><Relationship Id="rId2" Type="http://schemas.openxmlformats.org/officeDocument/2006/relationships/hyperlink" Target="http://missiondisplay.com/product/continents-decal-k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ssiondisplay.org/" TargetMode="External"/><Relationship Id="rId2" Type="http://schemas.openxmlformats.org/officeDocument/2006/relationships/hyperlink" Target="mailto:blessing@missiondisplay.org?subject=Contact%20From%20Viewed%20PowerPoint%20Present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electronicministryresourc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@2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517232"/>
            <a:ext cx="57150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849120" cy="649288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uk-UA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2816"/>
            <a:ext cx="8424862" cy="4753397"/>
          </a:xfrm>
        </p:spPr>
        <p:txBody>
          <a:bodyPr/>
          <a:lstStyle/>
          <a:p>
            <a:pPr>
              <a:buNone/>
            </a:pPr>
            <a:r>
              <a:rPr lang="en-US" altLang="ko-KR" sz="1800" b="1" i="1" dirty="0">
                <a:solidFill>
                  <a:schemeClr val="bg2"/>
                </a:solidFill>
                <a:ea typeface="굴림" charset="-127"/>
              </a:rPr>
              <a:t>Home Church; </a:t>
            </a:r>
            <a:r>
              <a:rPr lang="en-US" altLang="ko-KR" sz="1800" b="1" dirty="0">
                <a:solidFill>
                  <a:schemeClr val="bg2"/>
                </a:solidFill>
                <a:ea typeface="굴림" charset="-127"/>
              </a:rPr>
              <a:t>Pastor Adam Summers</a:t>
            </a:r>
            <a:r>
              <a:rPr lang="en-US" altLang="ko-KR" sz="1600" b="1" dirty="0">
                <a:solidFill>
                  <a:schemeClr val="bg2"/>
                </a:solidFill>
                <a:ea typeface="굴림" charset="-127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ea typeface="굴림" charset="-127"/>
              </a:rPr>
              <a:t>– Faith Baptist Church – Chelsea, Michigan</a:t>
            </a:r>
          </a:p>
          <a:p>
            <a:pPr>
              <a:buNone/>
            </a:pPr>
            <a:r>
              <a:rPr lang="en-US" altLang="ko-KR" sz="1800" b="1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Pastor Tony Finney </a:t>
            </a:r>
            <a:r>
              <a:rPr lang="en-US" altLang="ko-KR" sz="16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– First Baptist Church – Conestee, South Carolina</a:t>
            </a:r>
          </a:p>
          <a:p>
            <a:pPr>
              <a:buNone/>
            </a:pPr>
            <a:r>
              <a:rPr lang="en-US" altLang="ko-KR" sz="1800" b="1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Pastor Rick Kirchinger </a:t>
            </a:r>
            <a:r>
              <a:rPr lang="en-US" altLang="ko-KR" sz="16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– Anchor Baptist Church – Columbia, South Carolina</a:t>
            </a:r>
          </a:p>
          <a:p>
            <a:pPr>
              <a:buNone/>
            </a:pPr>
            <a:r>
              <a:rPr lang="en-US" altLang="ko-KR" sz="1800" b="1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Pastor Stephen Williamson </a:t>
            </a:r>
            <a:r>
              <a:rPr lang="en-US" altLang="ko-KR" sz="16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– Gethsemane Baptist Church – Lexington, South Carolina</a:t>
            </a:r>
          </a:p>
          <a:p>
            <a:pPr>
              <a:buNone/>
            </a:pPr>
            <a:r>
              <a:rPr lang="en-US" altLang="ko-KR" sz="1800" b="1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Pastor Tim McCulley </a:t>
            </a:r>
            <a:r>
              <a:rPr lang="en-US" altLang="ko-KR" sz="16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– Philadelphia Baptist Church – Calhoun, Georgia</a:t>
            </a:r>
          </a:p>
          <a:p>
            <a:pPr>
              <a:buNone/>
            </a:pPr>
            <a:r>
              <a:rPr lang="en-US" altLang="ko-KR" sz="1800" b="1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Pastor Donald Payne </a:t>
            </a:r>
            <a:r>
              <a:rPr lang="en-US" altLang="ko-KR" sz="16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– Heritage Baptist Church – Prattville, Alabama</a:t>
            </a:r>
          </a:p>
          <a:p>
            <a:pPr>
              <a:buNone/>
            </a:pPr>
            <a:r>
              <a:rPr lang="en-US" altLang="ko-KR" sz="1800" b="1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Pastor Chad Gordon </a:t>
            </a:r>
            <a:r>
              <a:rPr lang="en-US" altLang="ko-KR" sz="16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– Lighthouse Baptist Church– Jackson, Georgia</a:t>
            </a:r>
          </a:p>
          <a:p>
            <a:pPr>
              <a:buNone/>
            </a:pPr>
            <a:r>
              <a:rPr lang="en-US" altLang="ko-KR" sz="1800" b="1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Pastor Hal Hightower </a:t>
            </a:r>
            <a:r>
              <a:rPr lang="en-US" altLang="ko-KR" sz="16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– Rochester Hills Baptist Church– Rochester Hills, Michigan</a:t>
            </a:r>
          </a:p>
          <a:p>
            <a:pPr>
              <a:buNone/>
            </a:pPr>
            <a:r>
              <a:rPr lang="en-US" altLang="ko-KR" sz="1800" b="1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Pastor Andrew Ray </a:t>
            </a:r>
            <a:r>
              <a:rPr lang="en-US" altLang="ko-KR" sz="16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– Antioch Baptist Church – Knoxville, Tennessee</a:t>
            </a:r>
          </a:p>
          <a:p>
            <a:pPr>
              <a:buNone/>
            </a:pPr>
            <a:endParaRPr lang="en-US" altLang="ko-KR" sz="2000" dirty="0">
              <a:solidFill>
                <a:schemeClr val="tx1">
                  <a:lumMod val="50000"/>
                </a:schemeClr>
              </a:solidFill>
              <a:ea typeface="굴림" charset="-127"/>
            </a:endParaRPr>
          </a:p>
          <a:p>
            <a:pPr>
              <a:buNone/>
            </a:pPr>
            <a:endParaRPr lang="en-US" altLang="ko-KR" sz="2400" dirty="0">
              <a:solidFill>
                <a:schemeClr val="tx1">
                  <a:lumMod val="50000"/>
                </a:schemeClr>
              </a:solidFill>
              <a:ea typeface="굴림" charset="-127"/>
            </a:endParaRPr>
          </a:p>
          <a:p>
            <a:pPr>
              <a:buNone/>
            </a:pPr>
            <a:r>
              <a:rPr lang="en-US" altLang="ko-KR" sz="11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*additional references available upon request</a:t>
            </a:r>
          </a:p>
        </p:txBody>
      </p:sp>
      <p:pic>
        <p:nvPicPr>
          <p:cNvPr id="6" name="Picture 5" descr="full-siz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7" y="5875245"/>
            <a:ext cx="4295133" cy="917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849120" cy="649288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Available</a:t>
            </a:r>
            <a:endParaRPr lang="uk-UA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2816"/>
            <a:ext cx="8424862" cy="475339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</a:rPr>
              <a:t>Continents </a:t>
            </a:r>
            <a:r>
              <a:rPr lang="en-US" altLang="ko-KR" sz="1800" b="1" dirty="0">
                <a:ea typeface="굴림" charset="-127"/>
              </a:rPr>
              <a:t>vinyl sticker </a:t>
            </a:r>
            <a:r>
              <a:rPr lang="en-US" altLang="ko-KR" sz="1800" dirty="0">
                <a:ea typeface="굴림" charset="-127"/>
              </a:rPr>
              <a:t>kits - 60 colors and custom sizes available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  <a:hlinkClick r:id="rId2"/>
              </a:rPr>
              <a:t>http://missiondisplay.com/product/continents-decal-kit/</a:t>
            </a:r>
            <a:endParaRPr lang="en-US" altLang="ko-KR" sz="18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</a:rPr>
              <a:t>	</a:t>
            </a:r>
          </a:p>
          <a:p>
            <a:pPr>
              <a:lnSpc>
                <a:spcPct val="80000"/>
              </a:lnSpc>
              <a:buNone/>
            </a:pPr>
            <a:endParaRPr lang="en-US" altLang="ko-KR" sz="18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</a:rPr>
              <a:t>Custom </a:t>
            </a:r>
            <a:r>
              <a:rPr lang="en-US" altLang="ko-KR" sz="1800" b="1" dirty="0">
                <a:ea typeface="굴림" charset="-127"/>
              </a:rPr>
              <a:t>website development </a:t>
            </a:r>
            <a:r>
              <a:rPr lang="en-US" altLang="ko-KR" sz="1800" dirty="0">
                <a:ea typeface="굴림" charset="-127"/>
              </a:rPr>
              <a:t>using WordPress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  <a:hlinkClick r:id="rId3"/>
              </a:rPr>
              <a:t>http://rmdp360media.com/</a:t>
            </a:r>
            <a:endParaRPr lang="en-US" altLang="ko-KR" sz="18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en-US" altLang="ko-KR" sz="18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en-US" altLang="ko-KR" sz="18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</a:rPr>
              <a:t>Ask about our all-in-one touch pc’s, computers, printers, hardware, event registration, fundraising pages, shopping cart, WordPress websites, and more!</a:t>
            </a:r>
            <a:r>
              <a:rPr lang="en-US" altLang="ko-KR" sz="2000" dirty="0">
                <a:ea typeface="굴림" charset="-127"/>
              </a:rPr>
              <a:t>	</a:t>
            </a:r>
          </a:p>
          <a:p>
            <a:pPr>
              <a:lnSpc>
                <a:spcPct val="80000"/>
              </a:lnSpc>
              <a:buNone/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sz="2000" dirty="0">
                <a:ea typeface="굴림" charset="-127"/>
              </a:rPr>
              <a:t>Endorsed by Doug Stauffer author of “One Book Rightly Divided - The Key to Understanding the Bible”</a:t>
            </a:r>
          </a:p>
        </p:txBody>
      </p:sp>
      <p:pic>
        <p:nvPicPr>
          <p:cNvPr id="6" name="Picture 5" descr="full-size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7" y="5875245"/>
            <a:ext cx="4295133" cy="917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878" y="399120"/>
            <a:ext cx="7273056" cy="649288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Missions Display</a:t>
            </a:r>
            <a:endParaRPr lang="uk-UA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ull-siz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7" y="5875245"/>
            <a:ext cx="4295133" cy="917406"/>
          </a:xfrm>
          <a:prstGeom prst="rect">
            <a:avLst/>
          </a:prstGeom>
        </p:spPr>
      </p:pic>
      <p:pic>
        <p:nvPicPr>
          <p:cNvPr id="6" name="Picture 5" descr="android-chrome-512x512.png">
            <a:extLst>
              <a:ext uri="{FF2B5EF4-FFF2-40B4-BE49-F238E27FC236}">
                <a16:creationId xmlns:a16="http://schemas.microsoft.com/office/drawing/2014/main" id="{27B4B957-6167-4375-8881-D3F3CDF344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070248" cy="10702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AFAFC-F006-4E72-8691-DEB5534C2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ko-KR" sz="2000" dirty="0">
                <a:ea typeface="굴림" charset="-127"/>
              </a:rPr>
              <a:t>Interactive touchscreen overlay offers an interactive experience.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ko-KR" sz="2000" dirty="0">
                <a:ea typeface="굴림" charset="-127"/>
              </a:rPr>
              <a:t>Pre-assembled and ready-to-mount.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ko-KR" sz="2000" dirty="0">
                <a:ea typeface="굴림" charset="-127"/>
              </a:rPr>
              <a:t>Compact computer conceals behind screen.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ko-KR" sz="2000" dirty="0">
                <a:ea typeface="굴림" charset="-127"/>
              </a:rPr>
              <a:t>Aluminum frame creates seamless integration of monitor and touchscreen overlay.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ko-KR" sz="2000" dirty="0">
                <a:ea typeface="굴림" charset="-127"/>
              </a:rPr>
              <a:t>Mounting bracket included.</a:t>
            </a:r>
            <a:endParaRPr lang="en-US" altLang="ko-KR" sz="2000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ko-KR" sz="2000" dirty="0">
                <a:ea typeface="굴림" charset="-127"/>
              </a:rPr>
              <a:t>Keyboard and mouse included. </a:t>
            </a:r>
            <a:r>
              <a:rPr lang="en-US" altLang="ko-KR" sz="2000" dirty="0">
                <a:solidFill>
                  <a:schemeClr val="accent3">
                    <a:lumMod val="50000"/>
                  </a:schemeClr>
                </a:solidFill>
                <a:ea typeface="굴림" charset="-127"/>
              </a:rPr>
              <a:t>( not required 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ko-KR" sz="2000" dirty="0">
                <a:ea typeface="굴림" charset="-127"/>
              </a:rPr>
              <a:t>Fully customizable and branded graphics.</a:t>
            </a:r>
          </a:p>
          <a:p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4372" y="399120"/>
            <a:ext cx="6048920" cy="649288"/>
          </a:xfrm>
        </p:spPr>
        <p:txBody>
          <a:bodyPr/>
          <a:lstStyle/>
          <a:p>
            <a:pPr algn="l"/>
            <a:r>
              <a:rPr lang="en-US" sz="4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eMin</a:t>
            </a:r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Missions App</a:t>
            </a:r>
            <a:endParaRPr lang="uk-UA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14278" y="1555750"/>
            <a:ext cx="8424862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Revolutionary software keeps your church membership up to date with its missionaries.</a:t>
            </a:r>
          </a:p>
          <a:p>
            <a:pPr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Easily display mission letters, videos, prayer cards, church announcements, and much, much more.</a:t>
            </a:r>
          </a:p>
          <a:p>
            <a:pPr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Stay in contact with missionaries like never before!</a:t>
            </a:r>
          </a:p>
          <a:p>
            <a:pPr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Missions-minded software ministry with 100% focus on missionaries.</a:t>
            </a:r>
          </a:p>
          <a:p>
            <a:pPr>
              <a:lnSpc>
                <a:spcPct val="80000"/>
              </a:lnSpc>
              <a:buNone/>
            </a:pPr>
            <a:endParaRPr lang="en-US" altLang="ko-KR" sz="24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Locally displayed and </a:t>
            </a:r>
            <a:r>
              <a:rPr lang="en-US" altLang="ko-KR" sz="2400" b="1" dirty="0">
                <a:ea typeface="굴림" charset="-127"/>
              </a:rPr>
              <a:t>not posted on the internet</a:t>
            </a:r>
            <a:r>
              <a:rPr lang="en-US" altLang="ko-KR" sz="2400" dirty="0">
                <a:ea typeface="굴림" charset="-127"/>
              </a:rPr>
              <a:t>.</a:t>
            </a:r>
          </a:p>
          <a:p>
            <a:pPr>
              <a:lnSpc>
                <a:spcPct val="80000"/>
              </a:lnSpc>
            </a:pPr>
            <a:endParaRPr lang="uk-UA" sz="2400" dirty="0"/>
          </a:p>
        </p:txBody>
      </p:sp>
      <p:pic>
        <p:nvPicPr>
          <p:cNvPr id="5" name="Picture 4" descr="full-siz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7" y="5875245"/>
            <a:ext cx="4295133" cy="917406"/>
          </a:xfrm>
          <a:prstGeom prst="rect">
            <a:avLst/>
          </a:prstGeom>
        </p:spPr>
      </p:pic>
      <p:pic>
        <p:nvPicPr>
          <p:cNvPr id="6" name="Picture 5" descr="android-chrome-512x512.png">
            <a:extLst>
              <a:ext uri="{FF2B5EF4-FFF2-40B4-BE49-F238E27FC236}">
                <a16:creationId xmlns:a16="http://schemas.microsoft.com/office/drawing/2014/main" id="{8BCBF721-BF52-4165-8E01-E218B15278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070248" cy="1070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4899" y="399120"/>
            <a:ext cx="6218123" cy="649288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 NUC Computer</a:t>
            </a:r>
            <a:endParaRPr lang="uk-UA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14278" y="1822112"/>
            <a:ext cx="8424862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200" dirty="0">
                <a:ea typeface="굴림" charset="-127"/>
              </a:rPr>
              <a:t>Secured and powered by Microsoft Windows 11 Pro Kiosk Mode</a:t>
            </a:r>
          </a:p>
          <a:p>
            <a:pPr>
              <a:lnSpc>
                <a:spcPct val="80000"/>
              </a:lnSpc>
            </a:pPr>
            <a:endParaRPr lang="en-US" altLang="ko-KR" sz="22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200" dirty="0" err="1">
                <a:ea typeface="굴림" charset="-127"/>
              </a:rPr>
              <a:t>eMin</a:t>
            </a:r>
            <a:r>
              <a:rPr lang="en-US" altLang="ko-KR" sz="2200" dirty="0">
                <a:ea typeface="굴림" charset="-127"/>
              </a:rPr>
              <a:t> Missions App installed and configured.</a:t>
            </a:r>
          </a:p>
          <a:p>
            <a:pPr>
              <a:lnSpc>
                <a:spcPct val="80000"/>
              </a:lnSpc>
            </a:pPr>
            <a:endParaRPr lang="en-US" altLang="ko-KR" sz="22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200" dirty="0">
                <a:ea typeface="굴림" charset="-127"/>
              </a:rPr>
              <a:t>Intel 8</a:t>
            </a:r>
            <a:r>
              <a:rPr lang="en-US" altLang="ko-KR" sz="2200" baseline="30000" dirty="0">
                <a:ea typeface="굴림" charset="-127"/>
              </a:rPr>
              <a:t>th</a:t>
            </a:r>
            <a:r>
              <a:rPr lang="en-US" altLang="ko-KR" sz="2200" dirty="0">
                <a:ea typeface="굴림" charset="-127"/>
              </a:rPr>
              <a:t> Gen i5 Core, WIFI, 4 USB ports, Power supply, Full-size HDMI, Micro SD port, 256GB SSD, 8GB RAM</a:t>
            </a:r>
          </a:p>
          <a:p>
            <a:pPr>
              <a:lnSpc>
                <a:spcPct val="80000"/>
              </a:lnSpc>
              <a:buNone/>
            </a:pPr>
            <a:endParaRPr lang="en-US" altLang="ko-KR" sz="22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200" dirty="0">
                <a:ea typeface="굴림" charset="-127"/>
              </a:rPr>
              <a:t>HDMI video output</a:t>
            </a:r>
          </a:p>
          <a:p>
            <a:pPr>
              <a:lnSpc>
                <a:spcPct val="80000"/>
              </a:lnSpc>
              <a:buNone/>
            </a:pPr>
            <a:endParaRPr lang="en-US" altLang="ko-KR" sz="22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sz="2200" dirty="0"/>
              <a:t>Fast and secure capable of storing holding 100’s of videos and thousands of images</a:t>
            </a:r>
            <a:endParaRPr lang="uk-UA" sz="2200" dirty="0"/>
          </a:p>
        </p:txBody>
      </p:sp>
      <p:pic>
        <p:nvPicPr>
          <p:cNvPr id="6" name="Picture 5" descr="full-siz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7" y="5875245"/>
            <a:ext cx="4295133" cy="917406"/>
          </a:xfrm>
          <a:prstGeom prst="rect">
            <a:avLst/>
          </a:prstGeom>
        </p:spPr>
      </p:pic>
      <p:pic>
        <p:nvPicPr>
          <p:cNvPr id="5" name="Picture 4" descr="android-chrome-512x512.png">
            <a:extLst>
              <a:ext uri="{FF2B5EF4-FFF2-40B4-BE49-F238E27FC236}">
                <a16:creationId xmlns:a16="http://schemas.microsoft.com/office/drawing/2014/main" id="{1268EBE9-86FB-4D8F-AA7A-7C487831AA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070248" cy="1070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752" y="265061"/>
            <a:ext cx="6707188" cy="917406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 &amp; Training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96801"/>
            <a:ext cx="7416800" cy="4895850"/>
          </a:xfrm>
        </p:spPr>
        <p:txBody>
          <a:bodyPr/>
          <a:lstStyle/>
          <a:p>
            <a:r>
              <a:rPr lang="en-US" dirty="0"/>
              <a:t>Complete Installation.</a:t>
            </a:r>
          </a:p>
          <a:p>
            <a:r>
              <a:rPr lang="en-US" dirty="0"/>
              <a:t>Training in use of software.</a:t>
            </a:r>
          </a:p>
          <a:p>
            <a:r>
              <a:rPr lang="en-US" dirty="0"/>
              <a:t>Help adding missionaries.</a:t>
            </a:r>
          </a:p>
          <a:p>
            <a:r>
              <a:rPr lang="en-US" dirty="0"/>
              <a:t>1 year of free software upgrades.</a:t>
            </a:r>
          </a:p>
          <a:p>
            <a:r>
              <a:rPr lang="en-US" dirty="0"/>
              <a:t>Remote accessibility configured.</a:t>
            </a:r>
          </a:p>
          <a:p>
            <a:r>
              <a:rPr lang="en-US" dirty="0"/>
              <a:t>Onsite training.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ndroid-chrome-512x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1070248" cy="1070248"/>
          </a:xfrm>
          <a:prstGeom prst="rect">
            <a:avLst/>
          </a:prstGeom>
        </p:spPr>
      </p:pic>
      <p:pic>
        <p:nvPicPr>
          <p:cNvPr id="7" name="Picture 6" descr="full-size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5875245"/>
            <a:ext cx="4295133" cy="917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55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  <p:bldP spid="1955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1562" y="152264"/>
            <a:ext cx="6707188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 Cost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7128321" cy="4680521"/>
          </a:xfrm>
        </p:spPr>
        <p:txBody>
          <a:bodyPr/>
          <a:lstStyle/>
          <a:p>
            <a:r>
              <a:rPr lang="en-US" sz="2800" dirty="0"/>
              <a:t>43” Missions Package $3795</a:t>
            </a:r>
          </a:p>
          <a:p>
            <a:r>
              <a:rPr lang="en-US" sz="2800" dirty="0"/>
              <a:t>55” Missions Package $3995</a:t>
            </a:r>
          </a:p>
          <a:p>
            <a:r>
              <a:rPr lang="en-US" sz="2800" dirty="0"/>
              <a:t>65” Missions Package $4295</a:t>
            </a:r>
          </a:p>
          <a:p>
            <a:r>
              <a:rPr lang="en-US" sz="2800" dirty="0"/>
              <a:t>70” Missions Package $4695</a:t>
            </a:r>
          </a:p>
          <a:p>
            <a:r>
              <a:rPr lang="en-US" sz="2800" dirty="0"/>
              <a:t>Training &amp; Install $750</a:t>
            </a:r>
          </a:p>
          <a:p>
            <a:r>
              <a:rPr lang="en-US" sz="2800" dirty="0"/>
              <a:t>Mileage .55/mi round trip</a:t>
            </a:r>
          </a:p>
          <a:p>
            <a:r>
              <a:rPr lang="en-US" sz="2800" dirty="0"/>
              <a:t>Overnights $150</a:t>
            </a:r>
          </a:p>
          <a:p>
            <a:r>
              <a:rPr lang="en-US" sz="2800" dirty="0"/>
              <a:t>Shipping varies by location</a:t>
            </a:r>
          </a:p>
          <a:p>
            <a:r>
              <a:rPr lang="en-US" sz="2800" dirty="0"/>
              <a:t>Payment due at time of order</a:t>
            </a:r>
          </a:p>
          <a:p>
            <a:pPr>
              <a:buNone/>
            </a:pPr>
            <a:endParaRPr lang="en-US" sz="1600" b="1" dirty="0">
              <a:solidFill>
                <a:srgbClr val="C75806"/>
              </a:solidFill>
            </a:endParaRPr>
          </a:p>
          <a:p>
            <a:pPr algn="ctr">
              <a:buNone/>
            </a:pPr>
            <a:r>
              <a:rPr lang="en-US" sz="2000" b="1" dirty="0">
                <a:solidFill>
                  <a:srgbClr val="C75806"/>
                </a:solidFill>
                <a:latin typeface="Allura" pitchFamily="2" charset="0"/>
              </a:rPr>
              <a:t> Help us get this powerful technology in every church!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 descr="android-chrome-512x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1070248" cy="1070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955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6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1500" fill="hold"/>
                                        <p:tgtEl>
                                          <p:spTgt spid="19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1500" fill="hold"/>
                                        <p:tgtEl>
                                          <p:spTgt spid="19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1500" fill="hold"/>
                                        <p:tgtEl>
                                          <p:spTgt spid="19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  <p:bldP spid="1955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849120" cy="649288"/>
          </a:xfrm>
        </p:spPr>
        <p:txBody>
          <a:bodyPr/>
          <a:lstStyle/>
          <a:p>
            <a:pPr algn="l"/>
            <a:r>
              <a:rPr lang="en-US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Included in the Package?</a:t>
            </a:r>
            <a:endParaRPr lang="uk-UA"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04050" y="1555750"/>
            <a:ext cx="8424862" cy="496887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>
                <a:ea typeface="굴림" charset="-127"/>
              </a:rPr>
              <a:t>Digital Touchscreen Display. ( Screens sizes up to 75” )</a:t>
            </a:r>
          </a:p>
          <a:p>
            <a:pPr>
              <a:lnSpc>
                <a:spcPct val="80000"/>
              </a:lnSpc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>
                <a:ea typeface="굴림" charset="-127"/>
              </a:rPr>
              <a:t>Intel MINI NUC Personal Computer.</a:t>
            </a:r>
          </a:p>
          <a:p>
            <a:pPr>
              <a:lnSpc>
                <a:spcPct val="80000"/>
              </a:lnSpc>
              <a:buNone/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>
                <a:ea typeface="굴림" charset="-127"/>
              </a:rPr>
              <a:t>Digital USB Touchscreen Overlay.</a:t>
            </a:r>
          </a:p>
          <a:p>
            <a:pPr>
              <a:lnSpc>
                <a:spcPct val="80000"/>
              </a:lnSpc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 err="1">
                <a:ea typeface="굴림" charset="-127"/>
              </a:rPr>
              <a:t>eMin</a:t>
            </a:r>
            <a:r>
              <a:rPr lang="en-US" altLang="ko-KR" sz="2000" dirty="0">
                <a:ea typeface="굴림" charset="-127"/>
              </a:rPr>
              <a:t> Resources Missions Application Software.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>
                <a:ea typeface="굴림" charset="-127"/>
              </a:rPr>
              <a:t>Heavy duty wall mounting bracket.</a:t>
            </a:r>
          </a:p>
          <a:p>
            <a:pPr>
              <a:lnSpc>
                <a:spcPct val="80000"/>
              </a:lnSpc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>
                <a:ea typeface="굴림" charset="-127"/>
              </a:rPr>
              <a:t>HDMI cable, power cable, USB cable.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uk-UA" sz="2400" dirty="0"/>
          </a:p>
        </p:txBody>
      </p:sp>
      <p:pic>
        <p:nvPicPr>
          <p:cNvPr id="5" name="Picture 4" descr="full-siz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1" y="5706061"/>
            <a:ext cx="5087220" cy="1086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 tmFilter="0, 0; .2, .5; .8, .5; 1, 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75" autoRev="1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3776" y="152264"/>
            <a:ext cx="6707188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Need From You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6832"/>
            <a:ext cx="7236296" cy="3168352"/>
          </a:xfrm>
        </p:spPr>
        <p:txBody>
          <a:bodyPr/>
          <a:lstStyle/>
          <a:p>
            <a:pPr marL="731520">
              <a:spcAft>
                <a:spcPts val="100"/>
              </a:spcAft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Wireless modem or ethernet cable to the display</a:t>
            </a:r>
          </a:p>
          <a:p>
            <a:pPr marL="731520">
              <a:spcAft>
                <a:spcPts val="100"/>
              </a:spcAft>
            </a:pPr>
            <a:r>
              <a:rPr lang="en-US" dirty="0"/>
              <a:t>One electrical outlet behind the display ( for 2 plugs )</a:t>
            </a:r>
          </a:p>
          <a:p>
            <a:pPr marL="388620" indent="0">
              <a:spcAft>
                <a:spcPts val="100"/>
              </a:spcAft>
              <a:buNone/>
            </a:pPr>
            <a:endParaRPr lang="en-US" dirty="0"/>
          </a:p>
          <a:p>
            <a:pPr marL="388620" indent="0">
              <a:spcAft>
                <a:spcPts val="100"/>
              </a:spcAft>
              <a:buNone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*Our technology-ministry requires payment in full</a:t>
            </a:r>
          </a:p>
          <a:p>
            <a:pPr>
              <a:buNone/>
            </a:pPr>
            <a:endParaRPr lang="en-US" dirty="0"/>
          </a:p>
          <a:p>
            <a:pPr algn="r">
              <a:buNone/>
            </a:pPr>
            <a:r>
              <a:rPr lang="en-US" sz="2400" b="1" dirty="0">
                <a:solidFill>
                  <a:schemeClr val="bg2"/>
                </a:solidFill>
                <a:latin typeface="Allura" pitchFamily="2" charset="0"/>
              </a:rPr>
              <a:t> Equipment is shipped directly to church before install!</a:t>
            </a:r>
            <a:endParaRPr lang="en-US" sz="2400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ndroid-chrome-512x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1070248" cy="1070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955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849120" cy="649288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endParaRPr lang="uk-UA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14278" y="1555750"/>
            <a:ext cx="8424862" cy="496887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ko-KR" sz="2400" dirty="0">
                <a:ea typeface="굴림" charset="-127"/>
              </a:rPr>
              <a:t>Douglas Web &amp; Graphic Design, Inc.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2400" dirty="0">
                <a:ea typeface="굴림" charset="-127"/>
              </a:rPr>
              <a:t>DBA Digital Missions Display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1600" dirty="0">
                <a:ea typeface="굴림" charset="-127"/>
                <a:hlinkClick r:id="rId2"/>
              </a:rPr>
              <a:t>blessing@missiondisplay.org</a:t>
            </a:r>
            <a:endParaRPr lang="en-US" altLang="ko-KR" sz="16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en-US" altLang="ko-KR" sz="2400" b="1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sz="1800" b="1" dirty="0">
                <a:ea typeface="굴림" charset="-127"/>
              </a:rPr>
              <a:t>Michigan: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</a:rPr>
              <a:t>Digital Mission Display, LLC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</a:rPr>
              <a:t>7302 Geraldine Cir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</a:rPr>
              <a:t>Swartz Creek, MI 48473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  <a:hlinkClick r:id="rId3"/>
              </a:rPr>
              <a:t>http://missiondisplay.org</a:t>
            </a:r>
            <a:endParaRPr lang="en-US" altLang="ko-KR" sz="18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en-US" altLang="ko-KR" sz="18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sz="1800" b="1" dirty="0">
                <a:ea typeface="굴림" charset="-127"/>
              </a:rPr>
              <a:t>Missouri: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1800" dirty="0" err="1">
                <a:ea typeface="굴림" charset="-127"/>
              </a:rPr>
              <a:t>eMin</a:t>
            </a:r>
            <a:r>
              <a:rPr lang="en-US" altLang="ko-KR" sz="1800" dirty="0">
                <a:ea typeface="굴림" charset="-127"/>
              </a:rPr>
              <a:t> Resources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 Box 14494</a:t>
            </a:r>
            <a:endParaRPr lang="en-US" sz="1800" dirty="0"/>
          </a:p>
          <a:p>
            <a:pPr>
              <a:lnSpc>
                <a:spcPct val="80000"/>
              </a:lnSpc>
              <a:buNone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Springfield, MO 65814</a:t>
            </a:r>
            <a:endParaRPr lang="en-US" altLang="ko-KR" sz="1800" dirty="0"/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  <a:hlinkClick r:id="rId4"/>
              </a:rPr>
              <a:t>http://electronicministryresources.com</a:t>
            </a:r>
            <a:r>
              <a:rPr lang="en-US" altLang="ko-KR" sz="1800" dirty="0">
                <a:ea typeface="굴림" charset="-127"/>
              </a:rPr>
              <a:t>	</a:t>
            </a:r>
          </a:p>
        </p:txBody>
      </p:sp>
      <p:pic>
        <p:nvPicPr>
          <p:cNvPr id="6" name="Picture 5" descr="full-size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7" y="5875245"/>
            <a:ext cx="4295133" cy="917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614</Words>
  <Application>Microsoft Office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Allura</vt:lpstr>
      <vt:lpstr>Arial</vt:lpstr>
      <vt:lpstr>Verdana</vt:lpstr>
      <vt:lpstr>template</vt:lpstr>
      <vt:lpstr>Custom Design</vt:lpstr>
      <vt:lpstr>PowerPoint Presentation</vt:lpstr>
      <vt:lpstr>Digital Missions Display</vt:lpstr>
      <vt:lpstr>eMin Missions App</vt:lpstr>
      <vt:lpstr>Intel NUC Computer</vt:lpstr>
      <vt:lpstr>Installation &amp; Training</vt:lpstr>
      <vt:lpstr>Transparent Cost</vt:lpstr>
      <vt:lpstr>What’s Included in the Package?</vt:lpstr>
      <vt:lpstr>What We Need From You</vt:lpstr>
      <vt:lpstr>Contact Information</vt:lpstr>
      <vt:lpstr>References</vt:lpstr>
      <vt:lpstr>Also Available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Paul Douglas</cp:lastModifiedBy>
  <cp:revision>207</cp:revision>
  <dcterms:created xsi:type="dcterms:W3CDTF">2006-06-29T12:15:01Z</dcterms:created>
  <dcterms:modified xsi:type="dcterms:W3CDTF">2023-07-16T16:41:55Z</dcterms:modified>
</cp:coreProperties>
</file>